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7" r:id="rId2"/>
    <p:sldId id="258" r:id="rId3"/>
    <p:sldId id="260" r:id="rId4"/>
    <p:sldId id="261" r:id="rId5"/>
    <p:sldId id="264" r:id="rId6"/>
    <p:sldId id="262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90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7" Type="http://schemas.openxmlformats.org/officeDocument/2006/relationships/image" Target="../media/image50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G"/><Relationship Id="rId5" Type="http://schemas.openxmlformats.org/officeDocument/2006/relationships/image" Target="../media/image48.svg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7" Type="http://schemas.openxmlformats.org/officeDocument/2006/relationships/image" Target="../media/image13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svg"/><Relationship Id="rId7" Type="http://schemas.openxmlformats.org/officeDocument/2006/relationships/image" Target="../media/image18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8D40741-D4BA-34B0-2AD7-E1430F727D1E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u="sng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Definition: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A manifold is a topological space that is locally isomorphic to euclidean space.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0EB33C3A-3E15-F7E2-CF0B-C4F07F4ADD02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u="sng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Definition: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A manifold is a topological space that is locally isomorphic to euclidean space.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u="sng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Definition: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A manifold is a topological space that is locally isomorphic to euclidean space.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08" y="5501835"/>
            <a:ext cx="3660772" cy="11048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 descr="Ein Bild, das Text, Schrift, Handschrift, Kalligrafie enthält.&#10;&#10;Automatisch generierte Beschreibung">
            <a:extLst>
              <a:ext uri="{FF2B5EF4-FFF2-40B4-BE49-F238E27FC236}">
                <a16:creationId xmlns:a16="http://schemas.microsoft.com/office/drawing/2014/main" id="{95B8C05A-7D37-474B-F457-E3E6296E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02" y="5526935"/>
            <a:ext cx="4902198" cy="971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17" y="2295884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57" y="3579482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1C483E19-B0B4-C6AF-8994-B4852330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120" y="4410809"/>
            <a:ext cx="3509750" cy="791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1">
            <a:extLst>
              <a:ext uri="{FF2B5EF4-FFF2-40B4-BE49-F238E27FC236}">
                <a16:creationId xmlns:a16="http://schemas.microsoft.com/office/drawing/2014/main" id="{80DA8C96-4A8A-E4E6-7D1E-F7A486198C7C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A61D250B-59A3-40AE-84DE-1F7DE68FF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9461DF2B-F70D-EBB6-603D-41DDA08990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Supervised learning Framework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22" descr="Ein Bild, das Schrift, Text, weiß, Handschrift enthält.&#10;&#10;Automatisch generierte Beschreibung">
            <a:extLst>
              <a:ext uri="{FF2B5EF4-FFF2-40B4-BE49-F238E27FC236}">
                <a16:creationId xmlns:a16="http://schemas.microsoft.com/office/drawing/2014/main" id="{8C19489D-3B4A-68DC-902B-7AC78845A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4245778"/>
            <a:ext cx="4408999" cy="647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7173" y="55254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1796905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Gradient Descent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3">
            <a:extLst>
              <a:ext uri="{FF2B5EF4-FFF2-40B4-BE49-F238E27FC236}">
                <a16:creationId xmlns:a16="http://schemas.microsoft.com/office/drawing/2014/main" id="{73CB60FE-DC06-07B0-BFC4-594D13988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055" y="5650004"/>
            <a:ext cx="4070597" cy="431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26">
            <a:extLst>
              <a:ext uri="{FF2B5EF4-FFF2-40B4-BE49-F238E27FC236}">
                <a16:creationId xmlns:a16="http://schemas.microsoft.com/office/drawing/2014/main" id="{3069ED3E-E479-D2C2-6015-50F73D20E2D2}"/>
              </a:ext>
            </a:extLst>
          </p:cNvPr>
          <p:cNvSpPr txBox="1"/>
          <p:nvPr/>
        </p:nvSpPr>
        <p:spPr>
          <a:xfrm>
            <a:off x="2456124" y="5195227"/>
            <a:ext cx="255181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Natural Gradient Descent</a:t>
            </a:r>
          </a:p>
        </p:txBody>
      </p:sp>
      <p:sp>
        <p:nvSpPr>
          <p:cNvPr id="4" name="Textfeld 11">
            <a:extLst>
              <a:ext uri="{FF2B5EF4-FFF2-40B4-BE49-F238E27FC236}">
                <a16:creationId xmlns:a16="http://schemas.microsoft.com/office/drawing/2014/main" id="{E01BB7FA-C25A-A802-82EA-B6141E21405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Loss Function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FEF81C-04A3-1883-CDE2-DDA385EFB4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Supervised learning Framework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7369D4AF-7D74-C989-BCF0-0B523E97542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7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7582729E-D66A-B512-CE55-358F922E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7">
            <a:extLst>
              <a:ext uri="{FF2B5EF4-FFF2-40B4-BE49-F238E27FC236}">
                <a16:creationId xmlns:a16="http://schemas.microsoft.com/office/drawing/2014/main" id="{94891AE2-C90E-E7AD-E312-7805393E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Gerade Verbindung mit Pfeil 19">
            <a:extLst>
              <a:ext uri="{FF2B5EF4-FFF2-40B4-BE49-F238E27FC236}">
                <a16:creationId xmlns:a16="http://schemas.microsoft.com/office/drawing/2014/main" id="{3CA680F2-A1A5-C861-6287-29765A227897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0" name="Grafik 22" descr="Ein Bild, das Schrift, Text, weiß, Handschrift enthält.&#10;&#10;Automatisch generierte Beschreibung">
            <a:extLst>
              <a:ext uri="{FF2B5EF4-FFF2-40B4-BE49-F238E27FC236}">
                <a16:creationId xmlns:a16="http://schemas.microsoft.com/office/drawing/2014/main" id="{11238124-52A8-30AC-6357-48F98DF46D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22898" y="4245778"/>
            <a:ext cx="4408999" cy="647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3" name="Textfeld 3">
            <a:extLst>
              <a:ext uri="{FF2B5EF4-FFF2-40B4-BE49-F238E27FC236}">
                <a16:creationId xmlns:a16="http://schemas.microsoft.com/office/drawing/2014/main" id="{E4A2D242-D309-CDB1-83D6-E9E689A16BEE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u="sng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Definition:</a:t>
            </a:r>
          </a:p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A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manifold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is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a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topological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space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that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is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locally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isomorphic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to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euclidean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space</a:t>
            </a: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.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</Words>
  <Application>Microsoft Office PowerPoint</Application>
  <PresentationFormat>Bildschirmpräsentation (4:3)</PresentationFormat>
  <Paragraphs>62</Paragraphs>
  <Slides>19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4" baseType="lpstr">
      <vt:lpstr>Arial</vt:lpstr>
      <vt:lpstr>Calibri</vt:lpstr>
      <vt:lpstr>Quattrocento Sans</vt:lpstr>
      <vt:lpstr>Times New Roman</vt:lpstr>
      <vt:lpstr>master_icp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256</cp:revision>
  <cp:lastPrinted>2012-03-27T17:31:42Z</cp:lastPrinted>
  <dcterms:created xsi:type="dcterms:W3CDTF">2012-04-05T19:03:46Z</dcterms:created>
  <dcterms:modified xsi:type="dcterms:W3CDTF">2023-12-10T00:06:04Z</dcterms:modified>
</cp:coreProperties>
</file>